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7" r:id="rId2"/>
    <p:sldId id="274" r:id="rId3"/>
    <p:sldId id="275" r:id="rId4"/>
    <p:sldId id="271" r:id="rId5"/>
    <p:sldId id="273" r:id="rId6"/>
    <p:sldId id="258" r:id="rId7"/>
    <p:sldId id="268" r:id="rId8"/>
    <p:sldId id="269" r:id="rId9"/>
    <p:sldId id="260" r:id="rId10"/>
    <p:sldId id="276" r:id="rId11"/>
    <p:sldId id="277" r:id="rId12"/>
    <p:sldId id="278" r:id="rId13"/>
    <p:sldId id="279" r:id="rId14"/>
    <p:sldId id="280" r:id="rId15"/>
    <p:sldId id="263" r:id="rId16"/>
    <p:sldId id="259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0093"/>
    <a:srgbClr val="CC00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33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4B937C-B8DF-4B24-9A8A-E6360393300B}" type="datetimeFigureOut">
              <a:rPr lang="en-US" smtClean="0"/>
              <a:pPr/>
              <a:t>1/25/2014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B35DBC-D9A3-404A-94C4-60EE448F14F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9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3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22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Quamrul  Hassan\Rumi  Chhoa\mustaqim_1274222415_2-Welcome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7474" y="1981200"/>
            <a:ext cx="4357926" cy="4343400"/>
          </a:xfrm>
          <a:prstGeom prst="rect">
            <a:avLst/>
          </a:prstGeom>
          <a:noFill/>
        </p:spPr>
      </p:pic>
      <p:pic>
        <p:nvPicPr>
          <p:cNvPr id="6" name="Picture 1" descr="D:\Quamrul  Hassan\Rumi  Chhoa\mustaqim_1274222415_2-Welcome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7474" y="1981200"/>
            <a:ext cx="4357926" cy="4343400"/>
          </a:xfrm>
          <a:prstGeom prst="rect">
            <a:avLst/>
          </a:prstGeom>
          <a:noFill/>
        </p:spPr>
      </p:pic>
      <p:grpSp>
        <p:nvGrpSpPr>
          <p:cNvPr id="11" name="Group 10"/>
          <p:cNvGrpSpPr/>
          <p:nvPr/>
        </p:nvGrpSpPr>
        <p:grpSpPr>
          <a:xfrm>
            <a:off x="609600" y="914400"/>
            <a:ext cx="3581400" cy="3439554"/>
            <a:chOff x="609600" y="1056246"/>
            <a:chExt cx="3581400" cy="3439554"/>
          </a:xfrm>
        </p:grpSpPr>
        <p:pic>
          <p:nvPicPr>
            <p:cNvPr id="8" name="Picture 7" descr="peacock%20alley.bmp"/>
            <p:cNvPicPr>
              <a:picLocks noChangeAspect="1"/>
            </p:cNvPicPr>
            <p:nvPr/>
          </p:nvPicPr>
          <p:blipFill>
            <a:blip r:embed="rId3" cstate="print"/>
            <a:srcRect b="72043"/>
            <a:stretch>
              <a:fillRect/>
            </a:stretch>
          </p:blipFill>
          <p:spPr>
            <a:xfrm>
              <a:off x="609600" y="1056246"/>
              <a:ext cx="3581400" cy="1009392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</p:pic>
        <p:pic>
          <p:nvPicPr>
            <p:cNvPr id="10" name="Picture 2" descr="D:\Uttam Chowdhury\carrotmain1_wide-4aca9b1fbdcc432e640feda4a79369e8946c8bb5-s6-c10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09600" y="2133600"/>
              <a:ext cx="3581400" cy="23622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9200" y="1038285"/>
            <a:ext cx="6705600" cy="4524315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Class – Five                </a:t>
            </a:r>
            <a:r>
              <a:rPr lang="en-US" sz="4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Subject-English</a:t>
            </a:r>
          </a:p>
          <a:p>
            <a:pPr algn="ctr"/>
            <a:r>
              <a:rPr lang="en-US" sz="4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Lesson –Seven</a:t>
            </a:r>
          </a:p>
          <a:p>
            <a:pPr algn="ctr"/>
            <a:r>
              <a:rPr lang="en-US" sz="4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Page – 32</a:t>
            </a:r>
          </a:p>
          <a:p>
            <a:pPr algn="ctr"/>
            <a:r>
              <a:rPr lang="en-US" sz="4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Time – 40 Minutes</a:t>
            </a:r>
          </a:p>
          <a:p>
            <a:pPr algn="ctr"/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blipFill>
            <a:blip r:embed="rId2" cstate="print"/>
            <a:tile tx="0" ty="0" sx="100000" sy="100000" flip="none" algn="tl"/>
          </a:blip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>
                <a:solidFill>
                  <a:srgbClr val="CC0099"/>
                </a:solidFill>
                <a:latin typeface="Times New Roman" pitchFamily="18" charset="0"/>
                <a:cs typeface="Times New Roman" pitchFamily="18" charset="0"/>
              </a:rPr>
              <a:t>Learning Outcome</a:t>
            </a:r>
            <a:endParaRPr lang="en-US" dirty="0">
              <a:solidFill>
                <a:srgbClr val="CC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1676400"/>
            <a:ext cx="8534400" cy="5016758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Students will be able to </a:t>
            </a:r>
          </a:p>
          <a:p>
            <a:r>
              <a:rPr lang="en-US" sz="4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L-understand question asked by the teacher about them.</a:t>
            </a:r>
          </a:p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S-say sentences with proper intonation.</a:t>
            </a:r>
          </a:p>
          <a:p>
            <a:r>
              <a:rPr lang="en-US" sz="4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R-Read </a:t>
            </a:r>
            <a:r>
              <a:rPr lang="en-US" sz="40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words,phrases</a:t>
            </a:r>
            <a:r>
              <a:rPr lang="en-US" sz="4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and sentences with proper pronunciation.</a:t>
            </a:r>
          </a:p>
          <a:p>
            <a:r>
              <a:rPr lang="en-US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W-Write </a:t>
            </a:r>
            <a:r>
              <a:rPr lang="en-US" sz="4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words,phrases</a:t>
            </a:r>
            <a:r>
              <a:rPr lang="en-US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and sentences using non-cursive.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omatoes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" y="381000"/>
            <a:ext cx="1614854" cy="161485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 descr="Lychee_Litchi_Chinensis_sweet_tasty_fruit03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57600" y="304800"/>
            <a:ext cx="1721161" cy="167053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Picture 8" descr="C:\Users\PTI\Desktop\Quamrul-2014\New folder\street_food_singara_in_kolkata_3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200" y="2743200"/>
            <a:ext cx="1614854" cy="150348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Picture 2" descr="C:\Users\PTI\Desktop\Quamrul-2014\New folder\cak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57600" y="2743200"/>
            <a:ext cx="1817976" cy="149652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" name="Picture 5" descr="C:\Users\PTI\Desktop\Quamrul-2014\New folder\firni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53200" y="2743200"/>
            <a:ext cx="1562762" cy="14478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" name="Picture 3" descr="D:\Uttam Chowdhury\MEC - Plain Rice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62000" y="4876800"/>
            <a:ext cx="1781907" cy="167053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1" name="Picture 6" descr="C:\Users\PTI\Desktop\Quamrul-2014\New folder\pumpkin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00800" y="304800"/>
            <a:ext cx="1733843" cy="168208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2" name="Picture 5" descr="C:\Users\PTI\Desktop\Quamrul-2014\New folder\pine - Copy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733800" y="4850322"/>
            <a:ext cx="1718274" cy="162667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3" name="Picture 2" descr="G:\muri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248400" y="4918529"/>
            <a:ext cx="1905000" cy="140607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 Ribbon 3"/>
          <p:cNvSpPr/>
          <p:nvPr/>
        </p:nvSpPr>
        <p:spPr>
          <a:xfrm>
            <a:off x="609600" y="2895600"/>
            <a:ext cx="8229600" cy="1143000"/>
          </a:xfrm>
          <a:prstGeom prst="ribbon2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solidFill>
                  <a:srgbClr val="7030A0"/>
                </a:solidFill>
              </a:rPr>
              <a:t>FOOD</a:t>
            </a:r>
            <a:endParaRPr lang="en-US" sz="5400" dirty="0">
              <a:solidFill>
                <a:srgbClr val="7030A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19600" y="4191000"/>
            <a:ext cx="419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0070C0"/>
                </a:solidFill>
              </a:rPr>
              <a:t>      (Grouping)</a:t>
            </a:r>
            <a:endParaRPr lang="en-US" sz="4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omatoes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304800"/>
            <a:ext cx="2209800" cy="22098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6" descr="C:\Users\PTI\Desktop\Quamrul-2014\New folder\pumpki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800" y="304800"/>
            <a:ext cx="2362200" cy="229168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Picture 8" descr="C:\Users\PTI\Desktop\Quamrul-2014\New folder\street_food_singara_in_kolkata_3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3810000"/>
            <a:ext cx="2209800" cy="20574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Picture 7" descr="banana-00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00400" y="3810000"/>
            <a:ext cx="2209800" cy="20574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" name="Picture 4" descr="C:\Users\PTI\Desktop\Quamrul-2014\New folder\noodl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72200" y="3810000"/>
            <a:ext cx="2438400" cy="206692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TextBox 9"/>
          <p:cNvSpPr txBox="1"/>
          <p:nvPr/>
        </p:nvSpPr>
        <p:spPr>
          <a:xfrm>
            <a:off x="457200" y="2819400"/>
            <a:ext cx="198120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tomato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3276600" y="2819400"/>
            <a:ext cx="1981200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lichi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6096000" y="2895600"/>
            <a:ext cx="1981200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pumpkin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304800" y="6096000"/>
            <a:ext cx="1981200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singara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3276600" y="6096000"/>
            <a:ext cx="1981200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banana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6400800" y="6096000"/>
            <a:ext cx="1981200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noodles</a:t>
            </a:r>
            <a:endParaRPr lang="en-US" sz="2400" dirty="0"/>
          </a:p>
        </p:txBody>
      </p:sp>
      <p:pic>
        <p:nvPicPr>
          <p:cNvPr id="16" name="Picture 15" descr="Lychee_Litchi_Chinensis_sweet_tasty_fruit03 (1)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124200" y="304800"/>
            <a:ext cx="2355273" cy="2286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1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2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6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7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1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2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PTI\Desktop\Quamrul-2014\New folder\chees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457200"/>
            <a:ext cx="2228850" cy="222885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 descr="stock-photo-single-guava-isolated-against-white-fruit-with-green-color-from-tropical-zone-61424227.jpg"/>
          <p:cNvPicPr>
            <a:picLocks noChangeAspect="1"/>
          </p:cNvPicPr>
          <p:nvPr/>
        </p:nvPicPr>
        <p:blipFill>
          <a:blip r:embed="rId3" cstate="print"/>
          <a:srcRect l="6977" t="2326" r="6977" b="9303"/>
          <a:stretch>
            <a:fillRect/>
          </a:stretch>
        </p:blipFill>
        <p:spPr>
          <a:xfrm>
            <a:off x="3429000" y="457200"/>
            <a:ext cx="2300036" cy="22098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" name="Picture 5" descr="C:\Users\PTI\Desktop\Quamrul-2014\New folder\firn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8400" y="533400"/>
            <a:ext cx="2138516" cy="22098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" name="Picture 9" descr="sandwich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7200" y="3581400"/>
            <a:ext cx="2362200" cy="2286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1" name="Picture 5" descr="C:\Users\PTI\Desktop\Quamrul-2014\New folder\pine - Copy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76601" y="3657600"/>
            <a:ext cx="2362200" cy="223627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2" name="Picture 2" descr="C:\Users\PTI\Desktop\Quamrul-2014\New folder\biscuit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72201" y="3657600"/>
            <a:ext cx="2285999" cy="21336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3" name="TextBox 12"/>
          <p:cNvSpPr txBox="1"/>
          <p:nvPr/>
        </p:nvSpPr>
        <p:spPr>
          <a:xfrm>
            <a:off x="609600" y="2895600"/>
            <a:ext cx="198120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cheese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3505200" y="2891135"/>
            <a:ext cx="198120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guava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6248400" y="2895600"/>
            <a:ext cx="198120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firni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457200" y="6096000"/>
            <a:ext cx="198120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sandwich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3429000" y="6096000"/>
            <a:ext cx="198120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pineapple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6400800" y="6019800"/>
            <a:ext cx="198120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biscuits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8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9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0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1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5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6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7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8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PTI\Desktop\Quamrul-2014\New folder\corn.jpg"/>
          <p:cNvPicPr>
            <a:picLocks noChangeAspect="1" noChangeArrowheads="1"/>
          </p:cNvPicPr>
          <p:nvPr/>
        </p:nvPicPr>
        <p:blipFill>
          <a:blip r:embed="rId2" cstate="print"/>
          <a:srcRect t="38854"/>
          <a:stretch>
            <a:fillRect/>
          </a:stretch>
        </p:blipFill>
        <p:spPr bwMode="auto">
          <a:xfrm>
            <a:off x="457200" y="762000"/>
            <a:ext cx="2399678" cy="21336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 descr="C:\Users\PTI\Desktop\Quamrul-2014\New folder\eggplan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2800" y="762000"/>
            <a:ext cx="2514600" cy="21336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3" descr="D:\Uttam Chowdhury\Orange Fruits Wallpapers 1.jpg"/>
          <p:cNvPicPr>
            <a:picLocks noChangeAspect="1" noChangeArrowheads="1"/>
          </p:cNvPicPr>
          <p:nvPr/>
        </p:nvPicPr>
        <p:blipFill>
          <a:blip r:embed="rId4" cstate="print"/>
          <a:srcRect l="9836" t="2995" r="8197" b="2678"/>
          <a:stretch>
            <a:fillRect/>
          </a:stretch>
        </p:blipFill>
        <p:spPr bwMode="auto">
          <a:xfrm rot="10800000" flipV="1">
            <a:off x="6248400" y="685800"/>
            <a:ext cx="2590799" cy="22098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2" descr="C:\Users\PTI\Desktop\Quamrul-2014\New folder\yogurt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5722" y="3962400"/>
            <a:ext cx="2429878" cy="204787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Picture 3" descr="C:\Users\PTI\Desktop\Quamrul-2014\New folder\dodi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1000" y="3962400"/>
            <a:ext cx="2526475" cy="20574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" name="Picture 7" descr="C:\Users\PTI\Desktop\Quamrul-2014\New folder\ruti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29000" y="3962400"/>
            <a:ext cx="2514600" cy="20574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" name="Picture 2" descr="C:\Users\PTI\Desktop\Quamrul-2014\New folder\cake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324600" y="3962400"/>
            <a:ext cx="2487757" cy="204787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1" name="TextBox 10"/>
          <p:cNvSpPr txBox="1"/>
          <p:nvPr/>
        </p:nvSpPr>
        <p:spPr>
          <a:xfrm>
            <a:off x="609600" y="3124200"/>
            <a:ext cx="198120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cornflakes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3581400" y="3124200"/>
            <a:ext cx="198120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eggplants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6477000" y="3048000"/>
            <a:ext cx="198120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orange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609600" y="6172200"/>
            <a:ext cx="198120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yogurt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3657600" y="6172200"/>
            <a:ext cx="198120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ruti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6553200" y="6172200"/>
            <a:ext cx="198120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cake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0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1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1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1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Uttam Chowdhury\carrotmain1_wide-4aca9b1fbdcc432e640feda4a79369e8946c8bb5-s6-c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304800"/>
            <a:ext cx="3124200" cy="2362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3" descr="D:\Uttam Chowdhury\MEC - Plain Ric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304800"/>
            <a:ext cx="3200400" cy="2362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2" descr="D:\Uttam Chowdhury\burge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3505200"/>
            <a:ext cx="3124200" cy="2400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066800" y="2819400"/>
            <a:ext cx="198120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carrots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5334000" y="2895600"/>
            <a:ext cx="198120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rice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066800" y="6096000"/>
            <a:ext cx="198120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burger</a:t>
            </a:r>
            <a:endParaRPr lang="en-US" sz="2400" dirty="0"/>
          </a:p>
        </p:txBody>
      </p:sp>
      <p:pic>
        <p:nvPicPr>
          <p:cNvPr id="1026" name="Picture 2" descr="G:\muri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3581400"/>
            <a:ext cx="3200400" cy="23622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9" name="TextBox 8"/>
          <p:cNvSpPr txBox="1"/>
          <p:nvPr/>
        </p:nvSpPr>
        <p:spPr>
          <a:xfrm>
            <a:off x="5181600" y="6096000"/>
            <a:ext cx="198120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muri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8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9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5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0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1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omatoes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1365913"/>
            <a:ext cx="2209800" cy="229168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6" descr="C:\Users\PTI\Desktop\Quamrul-2014\New folder\pumpki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800" y="1365913"/>
            <a:ext cx="2362200" cy="229168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5" descr="C:\Users\PTI\Desktop\Quamrul-2014\New folder\eggplan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0400" y="1365913"/>
            <a:ext cx="2514600" cy="229168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TextBox 6"/>
          <p:cNvSpPr txBox="1"/>
          <p:nvPr/>
        </p:nvSpPr>
        <p:spPr>
          <a:xfrm>
            <a:off x="1295400" y="5248870"/>
            <a:ext cx="7010400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Vegetables</a:t>
            </a:r>
            <a:endParaRPr lang="en-US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3957935"/>
            <a:ext cx="198120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tomato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581400" y="3957935"/>
            <a:ext cx="1981200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eggplants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6248400" y="3962400"/>
            <a:ext cx="1981200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pumpkin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8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0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1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7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8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ychee_Litchi_Chinensis_sweet_tasty_fruit03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83527" y="1295399"/>
            <a:ext cx="2355273" cy="213359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3" descr="D:\Uttam Chowdhury\Orange Fruits Wallpapers 1.jpg"/>
          <p:cNvPicPr>
            <a:picLocks noChangeAspect="1" noChangeArrowheads="1"/>
          </p:cNvPicPr>
          <p:nvPr/>
        </p:nvPicPr>
        <p:blipFill>
          <a:blip r:embed="rId3" cstate="print"/>
          <a:srcRect l="9836" t="2995" r="8197" b="2678"/>
          <a:stretch>
            <a:fillRect/>
          </a:stretch>
        </p:blipFill>
        <p:spPr bwMode="auto">
          <a:xfrm rot="10800000" flipV="1">
            <a:off x="6248400" y="1219199"/>
            <a:ext cx="2590799" cy="22098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 descr="banana-00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" y="1295399"/>
            <a:ext cx="2209800" cy="20574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TextBox 6"/>
          <p:cNvSpPr txBox="1"/>
          <p:nvPr/>
        </p:nvSpPr>
        <p:spPr>
          <a:xfrm>
            <a:off x="1295400" y="5096470"/>
            <a:ext cx="7010400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Fruits</a:t>
            </a:r>
            <a:endParaRPr lang="en-US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533400" y="3886200"/>
            <a:ext cx="1981200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banana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505200" y="3881735"/>
            <a:ext cx="1981200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lichi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6477000" y="3805535"/>
            <a:ext cx="198120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orange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7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8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4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5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Users\PTI\Desktop\Quamrul-2014\New folder\nood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2800" y="1219200"/>
            <a:ext cx="2438400" cy="229552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 descr="sandwic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0" y="1219200"/>
            <a:ext cx="2362200" cy="2286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8" descr="C:\Users\PTI\Desktop\Quamrul-2014\New folder\street_food_singara_in_kolkata_3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4600" y="1219200"/>
            <a:ext cx="2209800" cy="2286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TextBox 5"/>
          <p:cNvSpPr txBox="1"/>
          <p:nvPr/>
        </p:nvSpPr>
        <p:spPr>
          <a:xfrm>
            <a:off x="1295400" y="5172670"/>
            <a:ext cx="7010400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Snacks</a:t>
            </a:r>
            <a:endParaRPr lang="en-US" sz="5400" dirty="0"/>
          </a:p>
        </p:txBody>
      </p:sp>
      <p:sp>
        <p:nvSpPr>
          <p:cNvPr id="7" name="TextBox 6"/>
          <p:cNvSpPr txBox="1"/>
          <p:nvPr/>
        </p:nvSpPr>
        <p:spPr>
          <a:xfrm>
            <a:off x="685800" y="3962400"/>
            <a:ext cx="198120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sandwich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581400" y="3962400"/>
            <a:ext cx="1981200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noodles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553200" y="3886200"/>
            <a:ext cx="1981200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singara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8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9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3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4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0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1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PTI\Desktop\Quamrul-2014\New folder\dod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6600" y="1828800"/>
            <a:ext cx="2526475" cy="20574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2" descr="C:\Users\PTI\Desktop\Quamrul-2014\New folder\chees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4600" y="1828800"/>
            <a:ext cx="2228850" cy="207645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5" descr="C:\Users\PTI\Desktop\Quamrul-2014\New folder\firn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1752600"/>
            <a:ext cx="2138516" cy="22098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TextBox 6"/>
          <p:cNvSpPr txBox="1"/>
          <p:nvPr/>
        </p:nvSpPr>
        <p:spPr>
          <a:xfrm>
            <a:off x="1371600" y="5410200"/>
            <a:ext cx="7010400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Dairy </a:t>
            </a:r>
            <a:endParaRPr lang="en-US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381000" y="4267200"/>
            <a:ext cx="198120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firni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505200" y="4267200"/>
            <a:ext cx="1981200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yogurt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6400800" y="4267200"/>
            <a:ext cx="1981200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cheese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9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0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Uttam Chowdhury\MEC - Plain Ric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990600"/>
            <a:ext cx="3200400" cy="23622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2" descr="G:\mur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990600"/>
            <a:ext cx="3200400" cy="23622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TextBox 5"/>
          <p:cNvSpPr txBox="1"/>
          <p:nvPr/>
        </p:nvSpPr>
        <p:spPr>
          <a:xfrm>
            <a:off x="1295400" y="4648200"/>
            <a:ext cx="7010400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Cereals </a:t>
            </a:r>
            <a:endParaRPr lang="en-US" sz="5400" dirty="0"/>
          </a:p>
        </p:txBody>
      </p:sp>
      <p:sp>
        <p:nvSpPr>
          <p:cNvPr id="7" name="TextBox 6"/>
          <p:cNvSpPr txBox="1"/>
          <p:nvPr/>
        </p:nvSpPr>
        <p:spPr>
          <a:xfrm>
            <a:off x="990600" y="3581400"/>
            <a:ext cx="198120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rice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5562600" y="3657600"/>
            <a:ext cx="198120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muri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8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9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Multidocument 1"/>
          <p:cNvSpPr/>
          <p:nvPr/>
        </p:nvSpPr>
        <p:spPr>
          <a:xfrm>
            <a:off x="1447800" y="457200"/>
            <a:ext cx="5791200" cy="2895600"/>
          </a:xfrm>
          <a:prstGeom prst="flowChartMultidocumen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solidFill>
                  <a:srgbClr val="D60093"/>
                </a:solidFill>
              </a:rPr>
              <a:t>GROUP WORK</a:t>
            </a:r>
          </a:p>
          <a:p>
            <a:pPr algn="ctr"/>
            <a:r>
              <a:rPr lang="en-US" sz="2800" dirty="0" smtClean="0">
                <a:solidFill>
                  <a:srgbClr val="FFC000"/>
                </a:solidFill>
              </a:rPr>
              <a:t>(05 MINUTES)</a:t>
            </a:r>
            <a:endParaRPr lang="en-US" sz="2400" dirty="0">
              <a:solidFill>
                <a:srgbClr val="FFC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47800" y="3962400"/>
            <a:ext cx="289560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Group- Vegetable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447800" y="4495800"/>
            <a:ext cx="2895600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Group- Fruit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447800" y="5029200"/>
            <a:ext cx="2895600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Group- Cereal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447800" y="5638800"/>
            <a:ext cx="2895600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Group- Dairy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447800" y="6248400"/>
            <a:ext cx="2895600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Group- Snack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Manual Operation 1"/>
          <p:cNvSpPr/>
          <p:nvPr/>
        </p:nvSpPr>
        <p:spPr>
          <a:xfrm>
            <a:off x="38100" y="2558534"/>
            <a:ext cx="3505200" cy="1447800"/>
          </a:xfrm>
          <a:prstGeom prst="flowChartManualOperation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Flowchart: Manual Operation 2"/>
          <p:cNvSpPr/>
          <p:nvPr/>
        </p:nvSpPr>
        <p:spPr>
          <a:xfrm>
            <a:off x="3619500" y="2558534"/>
            <a:ext cx="3505200" cy="1447800"/>
          </a:xfrm>
          <a:prstGeom prst="flowChartManualOperation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" name="Flowchart: Manual Operation 3"/>
          <p:cNvSpPr/>
          <p:nvPr/>
        </p:nvSpPr>
        <p:spPr>
          <a:xfrm>
            <a:off x="38100" y="4996934"/>
            <a:ext cx="2667000" cy="1295400"/>
          </a:xfrm>
          <a:prstGeom prst="flowChartManualOperation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Flowchart: Manual Operation 4"/>
          <p:cNvSpPr/>
          <p:nvPr/>
        </p:nvSpPr>
        <p:spPr>
          <a:xfrm>
            <a:off x="2705100" y="4996934"/>
            <a:ext cx="3124200" cy="1295400"/>
          </a:xfrm>
          <a:prstGeom prst="flowChartManualOperation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TextBox 7"/>
          <p:cNvSpPr txBox="1"/>
          <p:nvPr/>
        </p:nvSpPr>
        <p:spPr>
          <a:xfrm>
            <a:off x="7886700" y="196334"/>
            <a:ext cx="1066800" cy="4001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pudding</a:t>
            </a:r>
            <a:endParaRPr lang="en-US" sz="2000" dirty="0"/>
          </a:p>
        </p:txBody>
      </p:sp>
      <p:sp>
        <p:nvSpPr>
          <p:cNvPr id="7" name="TextBox 8"/>
          <p:cNvSpPr txBox="1"/>
          <p:nvPr/>
        </p:nvSpPr>
        <p:spPr>
          <a:xfrm>
            <a:off x="114300" y="196334"/>
            <a:ext cx="1066800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tomato</a:t>
            </a:r>
            <a:endParaRPr lang="en-US" sz="2000" dirty="0"/>
          </a:p>
        </p:txBody>
      </p:sp>
      <p:sp>
        <p:nvSpPr>
          <p:cNvPr id="8" name="TextBox 10"/>
          <p:cNvSpPr txBox="1"/>
          <p:nvPr/>
        </p:nvSpPr>
        <p:spPr>
          <a:xfrm>
            <a:off x="3695700" y="958334"/>
            <a:ext cx="762000" cy="40011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err="1" smtClean="0"/>
              <a:t>firni</a:t>
            </a:r>
            <a:endParaRPr lang="en-US" sz="2000" dirty="0"/>
          </a:p>
        </p:txBody>
      </p:sp>
      <p:sp>
        <p:nvSpPr>
          <p:cNvPr id="9" name="TextBox 11"/>
          <p:cNvSpPr txBox="1"/>
          <p:nvPr/>
        </p:nvSpPr>
        <p:spPr>
          <a:xfrm>
            <a:off x="2552700" y="958334"/>
            <a:ext cx="914400" cy="40011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guava</a:t>
            </a:r>
            <a:endParaRPr lang="en-US" sz="2000" dirty="0"/>
          </a:p>
        </p:txBody>
      </p:sp>
      <p:sp>
        <p:nvSpPr>
          <p:cNvPr id="10" name="TextBox 12"/>
          <p:cNvSpPr txBox="1"/>
          <p:nvPr/>
        </p:nvSpPr>
        <p:spPr>
          <a:xfrm>
            <a:off x="1409700" y="958334"/>
            <a:ext cx="990600" cy="40011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cheese</a:t>
            </a:r>
            <a:endParaRPr lang="en-US" sz="2000" dirty="0"/>
          </a:p>
        </p:txBody>
      </p:sp>
      <p:sp>
        <p:nvSpPr>
          <p:cNvPr id="11" name="TextBox 13"/>
          <p:cNvSpPr txBox="1"/>
          <p:nvPr/>
        </p:nvSpPr>
        <p:spPr>
          <a:xfrm>
            <a:off x="6591300" y="196334"/>
            <a:ext cx="1066800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banana</a:t>
            </a:r>
            <a:endParaRPr lang="en-US" sz="2000" dirty="0"/>
          </a:p>
        </p:txBody>
      </p:sp>
      <p:sp>
        <p:nvSpPr>
          <p:cNvPr id="12" name="TextBox 15"/>
          <p:cNvSpPr txBox="1"/>
          <p:nvPr/>
        </p:nvSpPr>
        <p:spPr>
          <a:xfrm>
            <a:off x="3848100" y="196334"/>
            <a:ext cx="1295400" cy="40011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pumpkin</a:t>
            </a:r>
            <a:endParaRPr lang="en-US" sz="2000" dirty="0"/>
          </a:p>
        </p:txBody>
      </p:sp>
      <p:sp>
        <p:nvSpPr>
          <p:cNvPr id="13" name="TextBox 16"/>
          <p:cNvSpPr txBox="1"/>
          <p:nvPr/>
        </p:nvSpPr>
        <p:spPr>
          <a:xfrm>
            <a:off x="2933700" y="196334"/>
            <a:ext cx="762000" cy="4001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err="1" smtClean="0"/>
              <a:t>lichi</a:t>
            </a:r>
            <a:endParaRPr lang="en-US" sz="2000" dirty="0"/>
          </a:p>
        </p:txBody>
      </p:sp>
      <p:sp>
        <p:nvSpPr>
          <p:cNvPr id="15" name="TextBox 19"/>
          <p:cNvSpPr txBox="1"/>
          <p:nvPr/>
        </p:nvSpPr>
        <p:spPr>
          <a:xfrm>
            <a:off x="6134100" y="958334"/>
            <a:ext cx="1295400" cy="4001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pineapple</a:t>
            </a:r>
            <a:endParaRPr lang="en-US" sz="2000" dirty="0"/>
          </a:p>
        </p:txBody>
      </p:sp>
      <p:sp>
        <p:nvSpPr>
          <p:cNvPr id="16" name="TextBox 21"/>
          <p:cNvSpPr txBox="1"/>
          <p:nvPr/>
        </p:nvSpPr>
        <p:spPr>
          <a:xfrm>
            <a:off x="38100" y="1567934"/>
            <a:ext cx="1295400" cy="40011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cornflakes</a:t>
            </a:r>
            <a:endParaRPr lang="en-US" sz="2000" dirty="0"/>
          </a:p>
        </p:txBody>
      </p:sp>
      <p:sp>
        <p:nvSpPr>
          <p:cNvPr id="17" name="TextBox 22"/>
          <p:cNvSpPr txBox="1"/>
          <p:nvPr/>
        </p:nvSpPr>
        <p:spPr>
          <a:xfrm>
            <a:off x="1409700" y="1567934"/>
            <a:ext cx="1219200" cy="40011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eggplants</a:t>
            </a:r>
            <a:endParaRPr lang="en-US" sz="2000" dirty="0"/>
          </a:p>
        </p:txBody>
      </p:sp>
      <p:sp>
        <p:nvSpPr>
          <p:cNvPr id="18" name="TextBox 23"/>
          <p:cNvSpPr txBox="1"/>
          <p:nvPr/>
        </p:nvSpPr>
        <p:spPr>
          <a:xfrm>
            <a:off x="2781300" y="1567934"/>
            <a:ext cx="1066800" cy="40011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orange</a:t>
            </a:r>
            <a:endParaRPr lang="en-US" sz="2000" dirty="0"/>
          </a:p>
        </p:txBody>
      </p:sp>
      <p:sp>
        <p:nvSpPr>
          <p:cNvPr id="19" name="TextBox 24"/>
          <p:cNvSpPr txBox="1"/>
          <p:nvPr/>
        </p:nvSpPr>
        <p:spPr>
          <a:xfrm>
            <a:off x="3924300" y="1567934"/>
            <a:ext cx="1066800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yogurt</a:t>
            </a:r>
            <a:endParaRPr lang="en-US" sz="2000" dirty="0"/>
          </a:p>
        </p:txBody>
      </p:sp>
      <p:sp>
        <p:nvSpPr>
          <p:cNvPr id="21" name="TextBox 27"/>
          <p:cNvSpPr txBox="1"/>
          <p:nvPr/>
        </p:nvSpPr>
        <p:spPr>
          <a:xfrm>
            <a:off x="7696200" y="1567934"/>
            <a:ext cx="1066800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carrots</a:t>
            </a:r>
            <a:endParaRPr lang="en-US" sz="2000" dirty="0"/>
          </a:p>
        </p:txBody>
      </p:sp>
      <p:sp>
        <p:nvSpPr>
          <p:cNvPr id="28" name="TextBox 34"/>
          <p:cNvSpPr txBox="1"/>
          <p:nvPr/>
        </p:nvSpPr>
        <p:spPr>
          <a:xfrm>
            <a:off x="876300" y="4082534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vegetables</a:t>
            </a:r>
            <a:endParaRPr lang="en-US" dirty="0"/>
          </a:p>
        </p:txBody>
      </p:sp>
      <p:sp>
        <p:nvSpPr>
          <p:cNvPr id="29" name="TextBox 35"/>
          <p:cNvSpPr txBox="1"/>
          <p:nvPr/>
        </p:nvSpPr>
        <p:spPr>
          <a:xfrm>
            <a:off x="4533900" y="4082534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fruits</a:t>
            </a:r>
            <a:endParaRPr lang="en-US" dirty="0"/>
          </a:p>
        </p:txBody>
      </p:sp>
      <p:sp>
        <p:nvSpPr>
          <p:cNvPr id="30" name="TextBox 36"/>
          <p:cNvSpPr txBox="1"/>
          <p:nvPr/>
        </p:nvSpPr>
        <p:spPr>
          <a:xfrm>
            <a:off x="571500" y="6292334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cereals</a:t>
            </a:r>
            <a:endParaRPr lang="en-US" dirty="0"/>
          </a:p>
        </p:txBody>
      </p:sp>
      <p:sp>
        <p:nvSpPr>
          <p:cNvPr id="31" name="TextBox 37"/>
          <p:cNvSpPr txBox="1"/>
          <p:nvPr/>
        </p:nvSpPr>
        <p:spPr>
          <a:xfrm>
            <a:off x="3543300" y="6292334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dairy</a:t>
            </a:r>
            <a:endParaRPr lang="en-US" dirty="0"/>
          </a:p>
        </p:txBody>
      </p:sp>
      <p:sp>
        <p:nvSpPr>
          <p:cNvPr id="32" name="TextBox 38"/>
          <p:cNvSpPr txBox="1"/>
          <p:nvPr/>
        </p:nvSpPr>
        <p:spPr>
          <a:xfrm>
            <a:off x="6743700" y="6216134"/>
            <a:ext cx="1676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snacks</a:t>
            </a:r>
            <a:endParaRPr lang="en-US" dirty="0"/>
          </a:p>
        </p:txBody>
      </p:sp>
      <p:sp>
        <p:nvSpPr>
          <p:cNvPr id="33" name="Flowchart: Manual Operation 32"/>
          <p:cNvSpPr/>
          <p:nvPr/>
        </p:nvSpPr>
        <p:spPr>
          <a:xfrm>
            <a:off x="5867400" y="5029200"/>
            <a:ext cx="3124200" cy="1219200"/>
          </a:xfrm>
          <a:prstGeom prst="flowChartManualOperation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4" name="TextBox 8"/>
          <p:cNvSpPr txBox="1"/>
          <p:nvPr/>
        </p:nvSpPr>
        <p:spPr>
          <a:xfrm>
            <a:off x="1371600" y="228600"/>
            <a:ext cx="1371600" cy="4001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puffed rice</a:t>
            </a:r>
            <a:endParaRPr lang="en-US" sz="2000" dirty="0"/>
          </a:p>
        </p:txBody>
      </p:sp>
      <p:sp>
        <p:nvSpPr>
          <p:cNvPr id="35" name="TextBox 33"/>
          <p:cNvSpPr txBox="1"/>
          <p:nvPr/>
        </p:nvSpPr>
        <p:spPr>
          <a:xfrm>
            <a:off x="5219700" y="196334"/>
            <a:ext cx="1295400" cy="40011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err="1" smtClean="0"/>
              <a:t>singara</a:t>
            </a:r>
            <a:endParaRPr lang="en-US" sz="2000" dirty="0"/>
          </a:p>
        </p:txBody>
      </p:sp>
      <p:sp>
        <p:nvSpPr>
          <p:cNvPr id="36" name="TextBox 29"/>
          <p:cNvSpPr txBox="1"/>
          <p:nvPr/>
        </p:nvSpPr>
        <p:spPr>
          <a:xfrm>
            <a:off x="114300" y="901244"/>
            <a:ext cx="1181100" cy="4001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noodles</a:t>
            </a:r>
            <a:endParaRPr lang="en-US" sz="2000" dirty="0"/>
          </a:p>
        </p:txBody>
      </p:sp>
      <p:sp>
        <p:nvSpPr>
          <p:cNvPr id="39" name="TextBox 30"/>
          <p:cNvSpPr txBox="1"/>
          <p:nvPr/>
        </p:nvSpPr>
        <p:spPr>
          <a:xfrm>
            <a:off x="4572000" y="990600"/>
            <a:ext cx="1451394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sandwich</a:t>
            </a:r>
            <a:endParaRPr lang="en-US" sz="2000" dirty="0"/>
          </a:p>
        </p:txBody>
      </p:sp>
      <p:sp>
        <p:nvSpPr>
          <p:cNvPr id="40" name="TextBox 31"/>
          <p:cNvSpPr txBox="1"/>
          <p:nvPr/>
        </p:nvSpPr>
        <p:spPr>
          <a:xfrm>
            <a:off x="7620000" y="990600"/>
            <a:ext cx="1269970" cy="4001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biscuits</a:t>
            </a:r>
            <a:endParaRPr lang="en-US" sz="2000" dirty="0"/>
          </a:p>
        </p:txBody>
      </p:sp>
      <p:sp>
        <p:nvSpPr>
          <p:cNvPr id="41" name="TextBox 25"/>
          <p:cNvSpPr txBox="1"/>
          <p:nvPr/>
        </p:nvSpPr>
        <p:spPr>
          <a:xfrm>
            <a:off x="5105400" y="1600200"/>
            <a:ext cx="1066800" cy="40011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err="1" smtClean="0"/>
              <a:t>roti</a:t>
            </a:r>
            <a:endParaRPr lang="en-US" sz="2000" dirty="0"/>
          </a:p>
        </p:txBody>
      </p:sp>
      <p:sp>
        <p:nvSpPr>
          <p:cNvPr id="42" name="Content Placeholder 6"/>
          <p:cNvSpPr txBox="1">
            <a:spLocks noGrp="1"/>
          </p:cNvSpPr>
          <p:nvPr/>
        </p:nvSpPr>
        <p:spPr>
          <a:xfrm>
            <a:off x="6324600" y="1600200"/>
            <a:ext cx="1295400" cy="40011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sz="2000" dirty="0" smtClean="0"/>
              <a:t>     cake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16374E-6 L 0.0125 0.3640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" y="1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18316E-6 L -0.04167 0.7146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" y="3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3.16374E-6 L 0.10417 0.3640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1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16374E-6 L -0.29167 0.35291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" y="1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16281E-6 L -0.09167 0.35523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" y="1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16374E-6 L -0.5375 0.70814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9" y="3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62535E-7 L 0.68125 0.6498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1" y="3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83811E-6 L 0.30834 0.61933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" y="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16374E-6 L 0.23333 0.74144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" y="3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83811E-6 L 0.25416 0.2752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" y="1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83811E-6 L 0.0125 0.66373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" y="3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83811E-6 L -0.11667 0.35291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" y="1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33 0.1642 L 0.01667 0.53053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" y="1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82239E-6 L 0.00417 0.28631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1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1.82239E-6 L 0.17917 0.24191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" y="1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82239E-6 L 0.0375 0.59713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" y="2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82239E-6 L -0.6125 0.2086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6" y="1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4.62535E-8 L 0.2415 0.67761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" y="3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4.62535E-7 L -0.01528 0.69426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" y="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82239E-6 L 0.14583 0.60823 " pathEditMode="relative" rAng="0" ptsTypes="AA">
                                      <p:cBhvr>
                                        <p:cTn id="82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" y="3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1.82239E-6 L 0.1 0.60823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" y="3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1" grpId="0" animBg="1"/>
      <p:bldP spid="34" grpId="0" animBg="1"/>
      <p:bldP spid="35" grpId="0" animBg="1"/>
      <p:bldP spid="36" grpId="0" animBg="1"/>
      <p:bldP spid="39" grpId="0" animBg="1"/>
      <p:bldP spid="40" grpId="0" animBg="1"/>
      <p:bldP spid="41" grpId="0" animBg="1"/>
      <p:bldP spid="4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142</Words>
  <Application>Microsoft Office PowerPoint</Application>
  <PresentationFormat>On-screen Show (4:3)</PresentationFormat>
  <Paragraphs>86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Slide 1</vt:lpstr>
      <vt:lpstr>Slide 2</vt:lpstr>
      <vt:lpstr>Learning Outcome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PTI</dc:creator>
  <cp:lastModifiedBy>ASUS</cp:lastModifiedBy>
  <cp:revision>72</cp:revision>
  <dcterms:created xsi:type="dcterms:W3CDTF">2006-08-16T00:00:00Z</dcterms:created>
  <dcterms:modified xsi:type="dcterms:W3CDTF">2014-01-25T16:53:19Z</dcterms:modified>
</cp:coreProperties>
</file>